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8" r:id="rId4"/>
    <p:sldId id="259" r:id="rId5"/>
    <p:sldId id="261" r:id="rId6"/>
    <p:sldId id="264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87" d="100"/>
          <a:sy n="87" d="100"/>
        </p:scale>
        <p:origin x="6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648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26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55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90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53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128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84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58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352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44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15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92792-F442-496D-A6E9-6BB183A2BB9F}" type="datetimeFigureOut">
              <a:rPr lang="en-US" smtClean="0"/>
              <a:t>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AFC5A-F81E-49C6-BE90-121E77109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6122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E2FE5-5824-48B8-8DE6-CBC229BD70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FreeLoading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E25BDE-AA5A-49C0-ACBC-CEE8E99AEE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F1BC183D-BFDE-4601-996F-B8485768DC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618" y="3924537"/>
            <a:ext cx="1010763" cy="101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04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4BCFB7-1510-4B30-84F9-1F14FC561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286" y="501594"/>
            <a:ext cx="4790364" cy="1668424"/>
          </a:xfrm>
        </p:spPr>
        <p:txBody>
          <a:bodyPr anchor="b">
            <a:normAutofit/>
          </a:bodyPr>
          <a:lstStyle/>
          <a:p>
            <a:r>
              <a:rPr lang="en-US" sz="4000" dirty="0"/>
              <a:t>Your search is over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D6735E4-629A-4692-BBD2-FA664B856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0286" y="2399857"/>
            <a:ext cx="4667553" cy="3425709"/>
          </a:xfrm>
        </p:spPr>
        <p:txBody>
          <a:bodyPr>
            <a:normAutofit/>
          </a:bodyPr>
          <a:lstStyle/>
          <a:p>
            <a:r>
              <a:rPr lang="en-US" sz="2000" dirty="0"/>
              <a:t>With </a:t>
            </a:r>
            <a:r>
              <a:rPr lang="en-US" sz="2000" dirty="0" err="1"/>
              <a:t>FreeLoading</a:t>
            </a:r>
            <a:r>
              <a:rPr lang="en-US" sz="2000" dirty="0"/>
              <a:t>… you’ve found your spot</a:t>
            </a:r>
          </a:p>
          <a:p>
            <a:r>
              <a:rPr lang="en-US" sz="2000" dirty="0"/>
              <a:t>Parking, instantly, for free</a:t>
            </a:r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E5847CFA-A5BC-45C8-AD24-87932BB9B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095" y="670377"/>
            <a:ext cx="2384274" cy="5155189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20882D3-E68C-497A-A353-D5CFD8FF61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9409" y="670377"/>
            <a:ext cx="1123853" cy="2429953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C0C8ECA6-14BC-4982-A557-062FD1AEAB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9409" y="3429000"/>
            <a:ext cx="1110905" cy="2401957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FA169C72-4010-413C-A913-4BD6E2D12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58C3C99-2F64-46DC-9F81-BAA40930E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271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538BA6-6BD8-4CE0-AE6D-8AF152F37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83" y="669993"/>
            <a:ext cx="3234018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often do you have trouble finding parking?</a:t>
            </a:r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CD04EC40-76F0-4E07-BF67-9E5AF546B5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613" y="643469"/>
            <a:ext cx="2576616" cy="557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959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F9ECA6-FFBA-44FD-BCDD-FC03B1903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83" y="1515636"/>
            <a:ext cx="3234018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Our application allows you to find your most convenient options instantly by destination alone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4094AA3-837C-4E08-9C95-F99F71101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613" y="643469"/>
            <a:ext cx="2576616" cy="557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368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33081D-3D44-4789-8918-B0A1B5359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83" y="819739"/>
            <a:ext cx="3234018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Once </a:t>
            </a:r>
            <a:r>
              <a:rPr lang="en-US" sz="3500" dirty="0"/>
              <a:t>selected, our application will direct you from your car to your destination </a:t>
            </a:r>
            <a:endParaRPr lang="en-US" sz="35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26F0D8BD-34C1-40A7-A735-92AB9F6B0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613" y="643469"/>
            <a:ext cx="2576616" cy="557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255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237F9-383A-4E10-9F0D-2706D0160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Select your destination and our application will identify your best options from an array of local streets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D004B9-4660-48E6-8517-DFC60FAB98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345214"/>
            <a:ext cx="5861650" cy="3221359"/>
          </a:xfr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E16EA2D-EB8F-42C3-8B00-EC5D874552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51" y="1902106"/>
            <a:ext cx="5861650" cy="293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905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0E399B-4A81-470D-9DBF-B96A33223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Personalizing your search for freedom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5869D0D-9306-4EB7-A63E-4ED6EFF08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en-US" sz="2000" dirty="0"/>
              <a:t>Sign up for free</a:t>
            </a:r>
          </a:p>
          <a:p>
            <a:endParaRPr lang="en-US" sz="2000" dirty="0"/>
          </a:p>
          <a:p>
            <a:r>
              <a:rPr lang="en-US" sz="2000" dirty="0"/>
              <a:t>Save your most common destinations and favorite spots to park</a:t>
            </a:r>
          </a:p>
          <a:p>
            <a:endParaRPr lang="en-US" sz="2000" dirty="0"/>
          </a:p>
          <a:p>
            <a:r>
              <a:rPr lang="en-US" sz="2000" dirty="0"/>
              <a:t>Help others find spots that work for them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46A2CEA-C572-410A-9478-E4FD1BA8C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149" y="1782981"/>
            <a:ext cx="2017374" cy="4361891"/>
          </a:xfrm>
          <a:prstGeom prst="rect">
            <a:avLst/>
          </a:prstGeom>
        </p:spPr>
      </p:pic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7CB54846-B2F5-400F-B93D-1E5C19EFB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455" y="1779204"/>
            <a:ext cx="2019121" cy="436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432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22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34" name="Freeform: Shape 24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35" name="Freeform: Shape 26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C896C5-F010-4236-8294-C1103FEE6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83" y="1271431"/>
            <a:ext cx="3234018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Our app doesn’t have to stop at parking, but can be extended to </a:t>
            </a:r>
            <a:r>
              <a:rPr lang="en-US" sz="3500" dirty="0"/>
              <a:t>an array of </a:t>
            </a:r>
            <a:r>
              <a:rPr lang="en-US" sz="3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your favorite free things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C8F7C2C-9D45-4A46-A314-52CC0AAE3C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614" y="643469"/>
            <a:ext cx="2576614" cy="557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42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480</TotalTime>
  <Words>121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FreeLoading...</vt:lpstr>
      <vt:lpstr>Your search is over</vt:lpstr>
      <vt:lpstr>How often do you have trouble finding parking?</vt:lpstr>
      <vt:lpstr>Our application allows you to find your most convenient options instantly by destination alone</vt:lpstr>
      <vt:lpstr>Once selected, our application will direct you from your car to your destination </vt:lpstr>
      <vt:lpstr>Select your destination and our application will identify your best options from an array of local streets</vt:lpstr>
      <vt:lpstr>Personalizing your search for freedom</vt:lpstr>
      <vt:lpstr>Our app doesn’t have to stop at parking, but can be extended to an array of your favorite free things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FreeLoading…</dc:title>
  <dc:creator>Marcus  Keith</dc:creator>
  <cp:lastModifiedBy>Marcus  Keith</cp:lastModifiedBy>
  <cp:revision>15</cp:revision>
  <dcterms:created xsi:type="dcterms:W3CDTF">2022-02-20T05:37:31Z</dcterms:created>
  <dcterms:modified xsi:type="dcterms:W3CDTF">2022-02-20T13:38:16Z</dcterms:modified>
</cp:coreProperties>
</file>

<file path=docProps/thumbnail.jpeg>
</file>